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9" r:id="rId6"/>
    <p:sldId id="268" r:id="rId7"/>
    <p:sldId id="270" r:id="rId8"/>
    <p:sldId id="258" r:id="rId9"/>
    <p:sldId id="259" r:id="rId10"/>
    <p:sldId id="260" r:id="rId11"/>
    <p:sldId id="271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EE"/>
    <a:srgbClr val="FFA6B6"/>
    <a:srgbClr val="3C5D4D"/>
    <a:srgbClr val="A6FFD4"/>
    <a:srgbClr val="A1D3FF"/>
    <a:srgbClr val="538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64" autoAdjust="0"/>
  </p:normalViewPr>
  <p:slideViewPr>
    <p:cSldViewPr snapToGrid="0">
      <p:cViewPr varScale="1"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F4C40-23DE-44D6-B91A-18CA270DED1E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6DC23-1868-420C-99E5-E12C6EC03FD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711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rettet mod et mål</a:t>
            </a:r>
          </a:p>
          <a:p>
            <a:r>
              <a:rPr lang="da-DK" dirty="0"/>
              <a:t>Mere tid til test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6DC23-1868-420C-99E5-E12C6EC03FDA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81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0A098-535A-3D72-7A9B-42A36D5A6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3693A25-88D4-0605-BF5B-B1751BBAE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05A664-F4B7-A498-DCDA-798788E7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1CF8458-BA61-FA54-0DEB-8058CFE6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0FD018-281C-4F11-3D3D-1D8F7F8B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61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013CD-8DAE-76D9-91B5-C67ED41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B48DB30-0AF7-2FDF-847B-AAAC81B79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F2EB39-6E5D-E9A5-7016-0A7A1807E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836A8E6-64E0-A06F-9427-B771400D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ACD9990-791E-0444-8EEE-A50825B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071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0D13523-D820-D27F-AE40-682BE4C2F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24DD8DE-DB3C-BFA6-C8C4-072F68DA6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054595-EDCA-198A-5357-54D87306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617CFC3-A424-0ECC-42A2-2986EE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D21F5F-AD7C-A6B1-DD68-2D388BEF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602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5B2B4-ED29-CCE9-B493-9687CDF6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E8B3A-D32B-B9D1-D4CF-26932202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46E1D2C-ADB4-AB32-DDA8-A69B58B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3971517-2BD6-62BF-7B1D-14E7ADEF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569B87-F592-09ED-FFF9-CE88C90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719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CE2EA-205E-E945-803B-E12DB52C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08A657F-8338-3961-EAD1-B9FB714F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57D8436-A8D0-A3E7-94FD-8CE21840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D85DE2D-5B71-C82F-367A-45B37184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3043A1-9D40-1FDC-C3B0-0562A628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CE92A-6DE6-21C0-EF7A-BE52441E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51E629-3487-D862-1A49-F1C4F8A28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C32C0D1-3438-92E0-9311-3CD79386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D92C9A-C889-B9A8-D798-E9D26A23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41140BF-B89E-B0AF-B4D6-23C9D424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2FC5F3-84AA-1FAE-B6B7-CBD93DF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59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CD269-D362-6BC8-09C9-ADBAE6B08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41FE7BB-50F9-AD37-6624-BE93055B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8BDADC4-0AD9-8EE7-9836-F29D7A04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FFA3E07-2966-0D73-8B5D-FC5EBB7E8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DDD862B-E966-E272-3ECB-16BBB9C64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68FC5E2-5136-6DF7-0370-D4D3EA37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E9F6198-0FFA-BAB6-2E95-01E90ADC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427C9B51-C8DF-89A4-AC45-F4D2F445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83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179B6-FBF9-04BB-37A3-F3082BF2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F162B2-6277-716B-86FF-F8A9E555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BD482A8-4323-B93F-EBAD-C182A3FB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1571600-1EEF-6C8E-9ACA-C293A111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52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0B03614-E03C-E4E6-BD23-29F0E453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D220ED3-F251-4823-87F7-756D7B5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8190F5E-C050-868E-F6F9-425EA3BA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6899C-0777-89FD-DD7A-005762B2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BE967E-7E6C-377F-6DF9-CAD55F09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84D7EC6-1D15-A87D-2467-4317709A9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BC784F-32C0-C7F3-B3EF-4E476935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0E72C89-2E6C-EBB1-4BD9-11937E83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C04DC76-355F-FE19-E058-B0A357A6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6D348-68F3-8329-75BA-C382665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85B4AC9-B8FD-5C63-29B3-2BB8B400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4DA3C04-06F0-4103-3751-133A2B6C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A006E5-FCF1-FDA8-B6DC-F28AF33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8550B9F-30E6-CBCE-1A90-8BA3D15F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BB13D4-43BD-689D-FD6D-E7B1F339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81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5984521-DB3B-8E77-7AC7-8AD5E21C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152BD62-A8BC-A269-16BC-6DBF7324E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DCC1CF-8D97-349D-9782-B7EED8BC0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3556-8676-42C6-A3C5-0A30E4618C13}" type="datetimeFigureOut">
              <a:rPr lang="da-DK" smtClean="0"/>
              <a:t>03-06-2024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4A6F12-1EB4-5A46-77C8-9E54C649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8213E1-6B7C-3618-6F76-F2A75AEC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B7A73-BF76-4AD9-AFCD-DFBB0600A64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39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hyperlink" Target="https://www.minifier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inypng.com/" TargetMode="External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Kombinationstegning: figur 52">
            <a:extLst>
              <a:ext uri="{FF2B5EF4-FFF2-40B4-BE49-F238E27FC236}">
                <a16:creationId xmlns:a16="http://schemas.microsoft.com/office/drawing/2014/main" id="{DECD5724-8229-DA17-FB31-B4B5403C0784}"/>
              </a:ext>
            </a:extLst>
          </p:cNvPr>
          <p:cNvSpPr/>
          <p:nvPr/>
        </p:nvSpPr>
        <p:spPr>
          <a:xfrm>
            <a:off x="-392963" y="3451431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9AB7F-3F32-03C1-74C8-949CFAA23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E43CB7B-9426-D2E0-5FBD-E7C6FF43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39C41FA-2579-23A3-7F28-1221AFCAFC88}"/>
              </a:ext>
            </a:extLst>
          </p:cNvPr>
          <p:cNvSpPr/>
          <p:nvPr/>
        </p:nvSpPr>
        <p:spPr>
          <a:xfrm>
            <a:off x="4622800" y="3429000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DFED0775-96D9-9DB2-F62F-27CF18023DA8}"/>
              </a:ext>
            </a:extLst>
          </p:cNvPr>
          <p:cNvSpPr txBox="1"/>
          <p:nvPr/>
        </p:nvSpPr>
        <p:spPr>
          <a:xfrm>
            <a:off x="12192007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F3894AF-B2C3-0AC2-3409-8447EB53B448}"/>
              </a:ext>
            </a:extLst>
          </p:cNvPr>
          <p:cNvSpPr/>
          <p:nvPr/>
        </p:nvSpPr>
        <p:spPr>
          <a:xfrm>
            <a:off x="0" y="762031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Billede 58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9619D3EA-0127-E072-A8EC-908C63AC4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881885"/>
            <a:ext cx="4695061" cy="4695061"/>
          </a:xfrm>
          <a:prstGeom prst="rect">
            <a:avLst/>
          </a:prstGeom>
        </p:spPr>
      </p:pic>
      <p:pic>
        <p:nvPicPr>
          <p:cNvPr id="60" name="Billede 5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7D343740-A42C-8488-D751-EA16038B7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76" y="10376766"/>
            <a:ext cx="1812208" cy="181220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D39A3C4-AD7D-1CCF-95B2-E622B8155003}"/>
              </a:ext>
            </a:extLst>
          </p:cNvPr>
          <p:cNvSpPr txBox="1"/>
          <p:nvPr/>
        </p:nvSpPr>
        <p:spPr>
          <a:xfrm>
            <a:off x="8190272" y="864908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CF3AC11-01FA-5F2A-5F67-A1EB6EEE98A8}"/>
              </a:ext>
            </a:extLst>
          </p:cNvPr>
          <p:cNvSpPr/>
          <p:nvPr/>
        </p:nvSpPr>
        <p:spPr>
          <a:xfrm>
            <a:off x="-2" y="1199535"/>
            <a:ext cx="810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10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>
            <a:extLst>
              <a:ext uri="{FF2B5EF4-FFF2-40B4-BE49-F238E27FC236}">
                <a16:creationId xmlns:a16="http://schemas.microsoft.com/office/drawing/2014/main" id="{68A46EB4-5756-72CC-CAB1-B42C46E7B207}"/>
              </a:ext>
            </a:extLst>
          </p:cNvPr>
          <p:cNvSpPr txBox="1"/>
          <p:nvPr/>
        </p:nvSpPr>
        <p:spPr>
          <a:xfrm>
            <a:off x="8183834" y="-4152486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17A75FF4-96A0-68DA-9E9A-7A26AC8C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-4844587"/>
            <a:ext cx="3101011" cy="4845714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pic>
        <p:nvPicPr>
          <p:cNvPr id="8" name="Billede 7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B7C09E1-D62F-4369-90F8-A28CF724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9FC41009-8CB1-D125-A01A-07734365896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51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7DBDB5BC-58EA-AE4C-2611-8379468E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7376438"/>
            <a:ext cx="9548191" cy="5220880"/>
          </a:xfrm>
          <a:prstGeom prst="rect">
            <a:avLst/>
          </a:prstGeom>
        </p:spPr>
      </p:pic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29F2E783-7340-40E2-2F30-C80DA8659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2148839"/>
            <a:ext cx="10393017" cy="4724789"/>
          </a:xfrm>
          <a:prstGeom prst="rect">
            <a:avLst/>
          </a:prstGeom>
        </p:spPr>
      </p:pic>
      <p:pic>
        <p:nvPicPr>
          <p:cNvPr id="14" name="Billede 13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C1DABDF7-3BFF-21B1-5147-41AB77069F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2055114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 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6CA06BB-80F5-391A-73D2-231E95920EAF}"/>
              </a:ext>
            </a:extLst>
          </p:cNvPr>
          <p:cNvSpPr/>
          <p:nvPr/>
        </p:nvSpPr>
        <p:spPr>
          <a:xfrm>
            <a:off x="-2" y="1199535"/>
            <a:ext cx="89424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174962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43E753DD-DC50-8B5D-AD94-2101903FA3FD}"/>
              </a:ext>
            </a:extLst>
          </p:cNvPr>
          <p:cNvSpPr/>
          <p:nvPr/>
        </p:nvSpPr>
        <p:spPr>
          <a:xfrm>
            <a:off x="0" y="7192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27524DB2-B51D-CF23-F9AA-CDA954B3F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1522305"/>
            <a:ext cx="9548191" cy="5220880"/>
          </a:xfrm>
          <a:prstGeom prst="rect">
            <a:avLst/>
          </a:prstGeom>
        </p:spPr>
      </p:pic>
      <p:pic>
        <p:nvPicPr>
          <p:cNvPr id="2" name="Billede 1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DF26ECE2-E731-2E0F-32F9-D4D865E28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-4967561"/>
            <a:ext cx="10393017" cy="4724789"/>
          </a:xfrm>
          <a:prstGeom prst="rect">
            <a:avLst/>
          </a:prstGeom>
        </p:spPr>
      </p:pic>
      <p:pic>
        <p:nvPicPr>
          <p:cNvPr id="8" name="Billede 7" descr="Et billede, der indeholder skærmbillede, Farverigt, diagram, Rektangel&#10;&#10;Automatisk genereret beskrivelse">
            <a:extLst>
              <a:ext uri="{FF2B5EF4-FFF2-40B4-BE49-F238E27FC236}">
                <a16:creationId xmlns:a16="http://schemas.microsoft.com/office/drawing/2014/main" id="{8DB6BDE9-975C-331D-DC38-2C96741B3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b="14940"/>
          <a:stretch/>
        </p:blipFill>
        <p:spPr>
          <a:xfrm>
            <a:off x="899490" y="-5061286"/>
            <a:ext cx="10393017" cy="411708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Styleguide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DB38A18-033F-E086-7709-BFBEBF8ECC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0" r="929" b="1"/>
          <a:stretch/>
        </p:blipFill>
        <p:spPr>
          <a:xfrm>
            <a:off x="1526881" y="7319230"/>
            <a:ext cx="1907200" cy="513616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3BF3833-376F-E15C-40FB-377DC4D569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5" t="462" r="3188" b="1059"/>
          <a:stretch/>
        </p:blipFill>
        <p:spPr>
          <a:xfrm>
            <a:off x="4036401" y="7319230"/>
            <a:ext cx="1698045" cy="5136168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C7523B14-9674-D2EE-8EAB-B28950698CE7}"/>
              </a:ext>
            </a:extLst>
          </p:cNvPr>
          <p:cNvGrpSpPr/>
          <p:nvPr/>
        </p:nvGrpSpPr>
        <p:grpSpPr>
          <a:xfrm>
            <a:off x="8403183" y="7524219"/>
            <a:ext cx="2600119" cy="4515856"/>
            <a:chOff x="7400476" y="1522305"/>
            <a:chExt cx="3337417" cy="5796386"/>
          </a:xfrm>
        </p:grpSpPr>
        <p:grpSp>
          <p:nvGrpSpPr>
            <p:cNvPr id="15" name="Gruppe 14">
              <a:extLst>
                <a:ext uri="{FF2B5EF4-FFF2-40B4-BE49-F238E27FC236}">
                  <a16:creationId xmlns:a16="http://schemas.microsoft.com/office/drawing/2014/main" id="{136BF8E1-1659-31CA-DA19-083E57A3911E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7" name="Billede 16">
                <a:extLst>
                  <a:ext uri="{FF2B5EF4-FFF2-40B4-BE49-F238E27FC236}">
                    <a16:creationId xmlns:a16="http://schemas.microsoft.com/office/drawing/2014/main" id="{1F11C2ED-8EFC-2556-75C2-2264AAAC8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8" name="Billede 17">
                <a:extLst>
                  <a:ext uri="{FF2B5EF4-FFF2-40B4-BE49-F238E27FC236}">
                    <a16:creationId xmlns:a16="http://schemas.microsoft.com/office/drawing/2014/main" id="{F56BE771-7A00-54AF-8235-1B7A19DE5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6" name="Billede 15">
              <a:extLst>
                <a:ext uri="{FF2B5EF4-FFF2-40B4-BE49-F238E27FC236}">
                  <a16:creationId xmlns:a16="http://schemas.microsoft.com/office/drawing/2014/main" id="{909C73BD-46A7-560B-42FD-035A39B5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19" name="Rektangel 18">
            <a:extLst>
              <a:ext uri="{FF2B5EF4-FFF2-40B4-BE49-F238E27FC236}">
                <a16:creationId xmlns:a16="http://schemas.microsoft.com/office/drawing/2014/main" id="{4ABBD234-AFEC-CE0A-8EBB-60B5E06FE428}"/>
              </a:ext>
            </a:extLst>
          </p:cNvPr>
          <p:cNvSpPr/>
          <p:nvPr/>
        </p:nvSpPr>
        <p:spPr>
          <a:xfrm>
            <a:off x="-2" y="1199535"/>
            <a:ext cx="975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41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el 21">
            <a:extLst>
              <a:ext uri="{FF2B5EF4-FFF2-40B4-BE49-F238E27FC236}">
                <a16:creationId xmlns:a16="http://schemas.microsoft.com/office/drawing/2014/main" id="{8EBB1FC0-D8CF-EB92-6D28-0B77A24F797F}"/>
              </a:ext>
            </a:extLst>
          </p:cNvPr>
          <p:cNvSpPr/>
          <p:nvPr/>
        </p:nvSpPr>
        <p:spPr>
          <a:xfrm>
            <a:off x="0" y="1350326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C8074CE1-9BD0-F67A-4302-2880CEB5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" r="929" b="1"/>
          <a:stretch/>
        </p:blipFill>
        <p:spPr>
          <a:xfrm>
            <a:off x="1526881" y="1568670"/>
            <a:ext cx="1907200" cy="5136168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02FC26F4-112A-ACB7-134F-80C99ECCE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" t="462" r="3188" b="1059"/>
          <a:stretch/>
        </p:blipFill>
        <p:spPr>
          <a:xfrm>
            <a:off x="4036401" y="1568670"/>
            <a:ext cx="1698045" cy="5136168"/>
          </a:xfrm>
          <a:prstGeom prst="rect">
            <a:avLst/>
          </a:prstGeom>
        </p:spPr>
      </p:pic>
      <p:grpSp>
        <p:nvGrpSpPr>
          <p:cNvPr id="20" name="Gruppe 19">
            <a:extLst>
              <a:ext uri="{FF2B5EF4-FFF2-40B4-BE49-F238E27FC236}">
                <a16:creationId xmlns:a16="http://schemas.microsoft.com/office/drawing/2014/main" id="{24F9170D-5FCF-E4C6-4E80-898770E1DD78}"/>
              </a:ext>
            </a:extLst>
          </p:cNvPr>
          <p:cNvGrpSpPr/>
          <p:nvPr/>
        </p:nvGrpSpPr>
        <p:grpSpPr>
          <a:xfrm>
            <a:off x="8403183" y="1773659"/>
            <a:ext cx="2600119" cy="4515856"/>
            <a:chOff x="7400476" y="1522305"/>
            <a:chExt cx="3337417" cy="5796386"/>
          </a:xfrm>
        </p:grpSpPr>
        <p:grpSp>
          <p:nvGrpSpPr>
            <p:cNvPr id="17" name="Gruppe 16">
              <a:extLst>
                <a:ext uri="{FF2B5EF4-FFF2-40B4-BE49-F238E27FC236}">
                  <a16:creationId xmlns:a16="http://schemas.microsoft.com/office/drawing/2014/main" id="{0C8D4522-28FD-B194-8933-295257A8F719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4" name="Billede 13">
                <a:extLst>
                  <a:ext uri="{FF2B5EF4-FFF2-40B4-BE49-F238E27FC236}">
                    <a16:creationId xmlns:a16="http://schemas.microsoft.com/office/drawing/2014/main" id="{03DDCE63-CAA3-53E3-9AAC-E4338E74F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730C64B9-9679-5B17-E339-36DB8DE48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9" name="Billede 18">
              <a:extLst>
                <a:ext uri="{FF2B5EF4-FFF2-40B4-BE49-F238E27FC236}">
                  <a16:creationId xmlns:a16="http://schemas.microsoft.com/office/drawing/2014/main" id="{3582D750-770D-7380-F09D-495F57A6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pic>
        <p:nvPicPr>
          <p:cNvPr id="2" name="Billede 1" descr="Et billede, der indeholder tekst, skærmbillede, cirkel, Font/skrifttype&#10;&#10;Automatisk genereret beskrivelse">
            <a:extLst>
              <a:ext uri="{FF2B5EF4-FFF2-40B4-BE49-F238E27FC236}">
                <a16:creationId xmlns:a16="http://schemas.microsoft.com/office/drawing/2014/main" id="{FABDED2B-7D79-6520-5017-CD0DC1BCD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2" y="-4918236"/>
            <a:ext cx="9548191" cy="5220880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C519CA4-D610-713B-4208-8177A1ECF709}"/>
              </a:ext>
            </a:extLst>
          </p:cNvPr>
          <p:cNvSpPr/>
          <p:nvPr/>
        </p:nvSpPr>
        <p:spPr>
          <a:xfrm>
            <a:off x="-2" y="1199535"/>
            <a:ext cx="1056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6006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30">
            <a:extLst>
              <a:ext uri="{FF2B5EF4-FFF2-40B4-BE49-F238E27FC236}">
                <a16:creationId xmlns:a16="http://schemas.microsoft.com/office/drawing/2014/main" id="{15596C93-1D58-A41F-CA9B-6B09A0591455}"/>
              </a:ext>
            </a:extLst>
          </p:cNvPr>
          <p:cNvSpPr/>
          <p:nvPr/>
        </p:nvSpPr>
        <p:spPr>
          <a:xfrm>
            <a:off x="0" y="-5548314"/>
            <a:ext cx="12192000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9C071CE-8BA2-64B2-5BF4-96E52FD40F7A}"/>
              </a:ext>
            </a:extLst>
          </p:cNvPr>
          <p:cNvSpPr txBox="1"/>
          <p:nvPr/>
        </p:nvSpPr>
        <p:spPr>
          <a:xfrm>
            <a:off x="412462" y="1983970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4409829F-9FCA-8E7E-4E75-3232A0E222C7}"/>
              </a:ext>
            </a:extLst>
          </p:cNvPr>
          <p:cNvSpPr txBox="1"/>
          <p:nvPr/>
        </p:nvSpPr>
        <p:spPr>
          <a:xfrm>
            <a:off x="412462" y="2343310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22" name="Billede 21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94DE5145-C569-1BF9-C8F6-19D96BA0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5384800"/>
            <a:ext cx="2927324" cy="1354876"/>
          </a:xfrm>
          <a:prstGeom prst="rect">
            <a:avLst/>
          </a:prstGeom>
        </p:spPr>
      </p:pic>
      <p:pic>
        <p:nvPicPr>
          <p:cNvPr id="24" name="Billede 23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B9E7D19C-A118-BA80-EC73-C7FD61379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4253044"/>
            <a:ext cx="3206212" cy="1310802"/>
          </a:xfrm>
          <a:prstGeom prst="rect">
            <a:avLst/>
          </a:prstGeom>
        </p:spPr>
      </p:pic>
      <p:pic>
        <p:nvPicPr>
          <p:cNvPr id="26" name="Billede 25">
            <a:extLst>
              <a:ext uri="{FF2B5EF4-FFF2-40B4-BE49-F238E27FC236}">
                <a16:creationId xmlns:a16="http://schemas.microsoft.com/office/drawing/2014/main" id="{334B4949-8549-9671-2A53-18840E71A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3755642"/>
            <a:ext cx="6035563" cy="2949196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AF701834-9DF3-B9A5-474B-329315E4E0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0" r="929" b="1"/>
          <a:stretch/>
        </p:blipFill>
        <p:spPr>
          <a:xfrm>
            <a:off x="1526881" y="-5309650"/>
            <a:ext cx="1907200" cy="513616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E8F025B-B3E9-3F64-E0B0-6E6ACB6807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5" t="462" r="3188" b="1059"/>
          <a:stretch/>
        </p:blipFill>
        <p:spPr>
          <a:xfrm>
            <a:off x="4036401" y="-5309650"/>
            <a:ext cx="1698045" cy="5136168"/>
          </a:xfrm>
          <a:prstGeom prst="rect">
            <a:avLst/>
          </a:prstGeom>
        </p:spPr>
      </p:pic>
      <p:grpSp>
        <p:nvGrpSpPr>
          <p:cNvPr id="12" name="Gruppe 11">
            <a:extLst>
              <a:ext uri="{FF2B5EF4-FFF2-40B4-BE49-F238E27FC236}">
                <a16:creationId xmlns:a16="http://schemas.microsoft.com/office/drawing/2014/main" id="{E7A3B8F3-62BC-4EC6-85E9-095C78624FC1}"/>
              </a:ext>
            </a:extLst>
          </p:cNvPr>
          <p:cNvGrpSpPr/>
          <p:nvPr/>
        </p:nvGrpSpPr>
        <p:grpSpPr>
          <a:xfrm>
            <a:off x="8403183" y="-5104661"/>
            <a:ext cx="2600119" cy="4515856"/>
            <a:chOff x="7400476" y="1522305"/>
            <a:chExt cx="3337417" cy="5796386"/>
          </a:xfrm>
        </p:grpSpPr>
        <p:grpSp>
          <p:nvGrpSpPr>
            <p:cNvPr id="13" name="Gruppe 12">
              <a:extLst>
                <a:ext uri="{FF2B5EF4-FFF2-40B4-BE49-F238E27FC236}">
                  <a16:creationId xmlns:a16="http://schemas.microsoft.com/office/drawing/2014/main" id="{98F77273-1754-1B00-8AE3-18B934DF3186}"/>
                </a:ext>
              </a:extLst>
            </p:cNvPr>
            <p:cNvGrpSpPr/>
            <p:nvPr/>
          </p:nvGrpSpPr>
          <p:grpSpPr>
            <a:xfrm>
              <a:off x="7400476" y="1522305"/>
              <a:ext cx="3264643" cy="3863200"/>
              <a:chOff x="7596800" y="1522305"/>
              <a:chExt cx="3264643" cy="3863200"/>
            </a:xfrm>
          </p:grpSpPr>
          <p:pic>
            <p:nvPicPr>
              <p:cNvPr id="15" name="Billede 14">
                <a:extLst>
                  <a:ext uri="{FF2B5EF4-FFF2-40B4-BE49-F238E27FC236}">
                    <a16:creationId xmlns:a16="http://schemas.microsoft.com/office/drawing/2014/main" id="{54521B87-CF05-16BF-C272-A0D1DC8E0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2" t="1873" r="4503" b="9082"/>
              <a:stretch/>
            </p:blipFill>
            <p:spPr>
              <a:xfrm>
                <a:off x="7596800" y="1522305"/>
                <a:ext cx="3264643" cy="1934446"/>
              </a:xfrm>
              <a:prstGeom prst="rect">
                <a:avLst/>
              </a:prstGeom>
            </p:spPr>
          </p:pic>
          <p:pic>
            <p:nvPicPr>
              <p:cNvPr id="16" name="Billede 15">
                <a:extLst>
                  <a:ext uri="{FF2B5EF4-FFF2-40B4-BE49-F238E27FC236}">
                    <a16:creationId xmlns:a16="http://schemas.microsoft.com/office/drawing/2014/main" id="{4B6D408D-2714-FADA-09F1-214C6328C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6800" y="3456751"/>
                <a:ext cx="3264643" cy="1928754"/>
              </a:xfrm>
              <a:prstGeom prst="rect">
                <a:avLst/>
              </a:prstGeom>
            </p:spPr>
          </p:pic>
        </p:grpSp>
        <p:pic>
          <p:nvPicPr>
            <p:cNvPr id="14" name="Billede 13">
              <a:extLst>
                <a:ext uri="{FF2B5EF4-FFF2-40B4-BE49-F238E27FC236}">
                  <a16:creationId xmlns:a16="http://schemas.microsoft.com/office/drawing/2014/main" id="{9AEECA0A-41D0-5D27-99FA-2A953A4FE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0476" y="5477814"/>
              <a:ext cx="3337417" cy="1840877"/>
            </a:xfrm>
            <a:prstGeom prst="rect">
              <a:avLst/>
            </a:prstGeom>
          </p:spPr>
        </p:pic>
      </p:grp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&amp; miljøvenlige </a:t>
            </a:r>
          </a:p>
          <a:p>
            <a:pPr algn="r"/>
            <a:endParaRPr lang="da-DK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8" y="414678"/>
            <a:ext cx="331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27" name="Picture 2" descr="Ingen tilgængelig beskrivelse.">
            <a:extLst>
              <a:ext uri="{FF2B5EF4-FFF2-40B4-BE49-F238E27FC236}">
                <a16:creationId xmlns:a16="http://schemas.microsoft.com/office/drawing/2014/main" id="{888094BB-AF98-11CD-9468-5D363CF53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285135" y="9255760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55587DD6-447B-08DE-4631-8F27C147A68C}"/>
              </a:ext>
            </a:extLst>
          </p:cNvPr>
          <p:cNvSpPr txBox="1"/>
          <p:nvPr/>
        </p:nvSpPr>
        <p:spPr>
          <a:xfrm>
            <a:off x="285135" y="7584747"/>
            <a:ext cx="509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86A4315E-0060-3B77-EE45-776D6007BF31}"/>
              </a:ext>
            </a:extLst>
          </p:cNvPr>
          <p:cNvSpPr/>
          <p:nvPr/>
        </p:nvSpPr>
        <p:spPr>
          <a:xfrm>
            <a:off x="-2" y="1199535"/>
            <a:ext cx="11376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2" name="Rektangel 31">
            <a:extLst>
              <a:ext uri="{FF2B5EF4-FFF2-40B4-BE49-F238E27FC236}">
                <a16:creationId xmlns:a16="http://schemas.microsoft.com/office/drawing/2014/main" id="{8EE2400F-778F-096D-5FF5-935AB1CE633B}"/>
              </a:ext>
            </a:extLst>
          </p:cNvPr>
          <p:cNvSpPr/>
          <p:nvPr/>
        </p:nvSpPr>
        <p:spPr>
          <a:xfrm>
            <a:off x="6708912" y="740568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4" descr="Ingen tilgængelig beskrivelse.">
            <a:extLst>
              <a:ext uri="{FF2B5EF4-FFF2-40B4-BE49-F238E27FC236}">
                <a16:creationId xmlns:a16="http://schemas.microsoft.com/office/drawing/2014/main" id="{FE985CBD-BA85-6477-357B-B3B1AB8E7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836669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3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15">
            <a:extLst>
              <a:ext uri="{FF2B5EF4-FFF2-40B4-BE49-F238E27FC236}">
                <a16:creationId xmlns:a16="http://schemas.microsoft.com/office/drawing/2014/main" id="{1AB1E354-9FCF-8B76-925A-712774E0AFBA}"/>
              </a:ext>
            </a:extLst>
          </p:cNvPr>
          <p:cNvSpPr/>
          <p:nvPr/>
        </p:nvSpPr>
        <p:spPr>
          <a:xfrm>
            <a:off x="6708912" y="1350326"/>
            <a:ext cx="5483087" cy="5507673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DBDE3025-6623-1D56-D2E5-BC99AB7D07B8}"/>
              </a:ext>
            </a:extLst>
          </p:cNvPr>
          <p:cNvSpPr txBox="1"/>
          <p:nvPr/>
        </p:nvSpPr>
        <p:spPr>
          <a:xfrm>
            <a:off x="412462" y="-4512628"/>
            <a:ext cx="774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meta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description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content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”content"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1E0DB4F4-6768-4929-6999-F222085403B8}"/>
              </a:ext>
            </a:extLst>
          </p:cNvPr>
          <p:cNvSpPr txBox="1"/>
          <p:nvPr/>
        </p:nvSpPr>
        <p:spPr>
          <a:xfrm>
            <a:off x="412462" y="-4153288"/>
            <a:ext cx="10434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"index.html"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da-DK" b="0" dirty="0" err="1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img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src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"Logo.png"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da-DK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alt</a:t>
            </a:r>
            <a:r>
              <a:rPr lang="da-DK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"Din </a:t>
            </a:r>
            <a:r>
              <a:rPr lang="da-DK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DnD</a:t>
            </a:r>
            <a:r>
              <a:rPr lang="da-DK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guide - logo"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da-DK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da-DK" b="0" dirty="0">
                <a:solidFill>
                  <a:srgbClr val="808080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da-DK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  <p:pic>
        <p:nvPicPr>
          <p:cNvPr id="11" name="Billede 10" descr="Et billede, der indeholder Font/skrifttype, Grafik, skærmbillede, logo&#10;&#10;Automatisk genereret beskrivelse">
            <a:hlinkClick r:id="rId2"/>
            <a:extLst>
              <a:ext uri="{FF2B5EF4-FFF2-40B4-BE49-F238E27FC236}">
                <a16:creationId xmlns:a16="http://schemas.microsoft.com/office/drawing/2014/main" id="{D1A546C5-2FA0-2CFC-5136-7CCD2191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1111798"/>
            <a:ext cx="2927324" cy="1354876"/>
          </a:xfrm>
          <a:prstGeom prst="rect">
            <a:avLst/>
          </a:prstGeom>
        </p:spPr>
      </p:pic>
      <p:pic>
        <p:nvPicPr>
          <p:cNvPr id="12" name="Billede 11" descr="Et billede, der indeholder Font/skrifttype, logo, Grafik, symbol&#10;&#10;Automatisk genereret beskrivelse">
            <a:hlinkClick r:id="rId4"/>
            <a:extLst>
              <a:ext uri="{FF2B5EF4-FFF2-40B4-BE49-F238E27FC236}">
                <a16:creationId xmlns:a16="http://schemas.microsoft.com/office/drawing/2014/main" id="{AB2B9B6D-D053-541B-D3F6-6CF4C404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8" y="-2243554"/>
            <a:ext cx="3206212" cy="131080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73997F7A-0E7F-804A-06AB-21B5C24E4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62" y="-2740956"/>
            <a:ext cx="6035563" cy="2949196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603227" y="415102"/>
            <a:ext cx="3176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Konklusion</a:t>
            </a: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916A5004-A65E-278F-2443-B49B4730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r="18123"/>
          <a:stretch/>
        </p:blipFill>
        <p:spPr bwMode="auto">
          <a:xfrm>
            <a:off x="285135" y="3505200"/>
            <a:ext cx="5095132" cy="308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gen tilgængelig beskrivelse.">
            <a:extLst>
              <a:ext uri="{FF2B5EF4-FFF2-40B4-BE49-F238E27FC236}">
                <a16:creationId xmlns:a16="http://schemas.microsoft.com/office/drawing/2014/main" id="{88AEA1D2-5CC8-23AD-9D47-9F0D496C1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8"/>
          <a:stretch/>
        </p:blipFill>
        <p:spPr bwMode="auto">
          <a:xfrm>
            <a:off x="7896615" y="2311334"/>
            <a:ext cx="3445602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E27C687E-E89A-99D8-04C7-81AF5F523C44}"/>
              </a:ext>
            </a:extLst>
          </p:cNvPr>
          <p:cNvSpPr txBox="1"/>
          <p:nvPr/>
        </p:nvSpPr>
        <p:spPr>
          <a:xfrm>
            <a:off x="285135" y="1834187"/>
            <a:ext cx="509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Var det en succes?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BB6F21E-6CB5-45B2-0642-8149FEC3132E}"/>
              </a:ext>
            </a:extLst>
          </p:cNvPr>
          <p:cNvSpPr/>
          <p:nvPr/>
        </p:nvSpPr>
        <p:spPr>
          <a:xfrm>
            <a:off x="-2" y="1199535"/>
            <a:ext cx="12192001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126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D815ACE-A322-00AB-5BA9-C081B1B9972F}"/>
              </a:ext>
            </a:extLst>
          </p:cNvPr>
          <p:cNvSpPr/>
          <p:nvPr/>
        </p:nvSpPr>
        <p:spPr>
          <a:xfrm>
            <a:off x="-1" y="171719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072E771-197B-818F-3336-7802878805DF}"/>
              </a:ext>
            </a:extLst>
          </p:cNvPr>
          <p:cNvSpPr txBox="1"/>
          <p:nvPr/>
        </p:nvSpPr>
        <p:spPr>
          <a:xfrm>
            <a:off x="8190272" y="2367568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7" name="Billede 16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6D6BE5AC-1418-5F67-CC2C-5BA84621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1747913"/>
            <a:ext cx="4695061" cy="4695061"/>
          </a:xfrm>
          <a:prstGeom prst="rect">
            <a:avLst/>
          </a:prstGeom>
        </p:spPr>
      </p:pic>
      <p:pic>
        <p:nvPicPr>
          <p:cNvPr id="20" name="Billede 19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C8A664BB-96FE-7EA4-D76B-9813FF731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76" y="4312921"/>
            <a:ext cx="1812208" cy="1812208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F1C6BC8C-4D9C-9BA4-8E74-E689649E8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90357"/>
            <a:ext cx="9144000" cy="2387600"/>
          </a:xfrm>
        </p:spPr>
        <p:txBody>
          <a:bodyPr/>
          <a:lstStyle/>
          <a:p>
            <a:r>
              <a:rPr lang="da-DK" b="1" dirty="0">
                <a:solidFill>
                  <a:srgbClr val="3C5D4D"/>
                </a:solidFill>
              </a:rPr>
              <a:t>Gruppe 4</a:t>
            </a:r>
          </a:p>
        </p:txBody>
      </p:sp>
      <p:sp>
        <p:nvSpPr>
          <p:cNvPr id="23" name="Undertitel 2">
            <a:extLst>
              <a:ext uri="{FF2B5EF4-FFF2-40B4-BE49-F238E27FC236}">
                <a16:creationId xmlns:a16="http://schemas.microsoft.com/office/drawing/2014/main" id="{9B836C19-9E25-C6DC-E5B3-9FC438A9C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9318"/>
            <a:ext cx="9144000" cy="1655762"/>
          </a:xfrm>
        </p:spPr>
        <p:txBody>
          <a:bodyPr/>
          <a:lstStyle/>
          <a:p>
            <a:r>
              <a:rPr lang="da-DK" dirty="0"/>
              <a:t>Bjørn, </a:t>
            </a:r>
            <a:r>
              <a:rPr lang="da-DK" dirty="0" err="1"/>
              <a:t>Ghadir</a:t>
            </a:r>
            <a:r>
              <a:rPr lang="da-DK" dirty="0"/>
              <a:t>, Gro &amp; Luca</a:t>
            </a:r>
          </a:p>
        </p:txBody>
      </p:sp>
      <p:sp>
        <p:nvSpPr>
          <p:cNvPr id="21" name="Kombinationstegning: figur 20">
            <a:extLst>
              <a:ext uri="{FF2B5EF4-FFF2-40B4-BE49-F238E27FC236}">
                <a16:creationId xmlns:a16="http://schemas.microsoft.com/office/drawing/2014/main" id="{66115CB7-0281-8F25-08F6-150D3A57377F}"/>
              </a:ext>
            </a:extLst>
          </p:cNvPr>
          <p:cNvSpPr/>
          <p:nvPr/>
        </p:nvSpPr>
        <p:spPr>
          <a:xfrm>
            <a:off x="-392963" y="-3071289"/>
            <a:ext cx="12793577" cy="4203321"/>
          </a:xfrm>
          <a:custGeom>
            <a:avLst/>
            <a:gdLst>
              <a:gd name="connsiteX0" fmla="*/ 6583200 w 12793577"/>
              <a:gd name="connsiteY0" fmla="*/ 2609817 h 4203321"/>
              <a:gd name="connsiteX1" fmla="*/ 7634913 w 12793577"/>
              <a:gd name="connsiteY1" fmla="*/ 2609817 h 4203321"/>
              <a:gd name="connsiteX2" fmla="*/ 8033289 w 12793577"/>
              <a:gd name="connsiteY2" fmla="*/ 3406569 h 4203321"/>
              <a:gd name="connsiteX3" fmla="*/ 7634913 w 12793577"/>
              <a:gd name="connsiteY3" fmla="*/ 4203321 h 4203321"/>
              <a:gd name="connsiteX4" fmla="*/ 6583200 w 12793577"/>
              <a:gd name="connsiteY4" fmla="*/ 4203321 h 4203321"/>
              <a:gd name="connsiteX5" fmla="*/ 6184824 w 12793577"/>
              <a:gd name="connsiteY5" fmla="*/ 3406569 h 4203321"/>
              <a:gd name="connsiteX6" fmla="*/ 3490789 w 12793577"/>
              <a:gd name="connsiteY6" fmla="*/ 2609817 h 4203321"/>
              <a:gd name="connsiteX7" fmla="*/ 4542502 w 12793577"/>
              <a:gd name="connsiteY7" fmla="*/ 2609817 h 4203321"/>
              <a:gd name="connsiteX8" fmla="*/ 4940879 w 12793577"/>
              <a:gd name="connsiteY8" fmla="*/ 3406569 h 4203321"/>
              <a:gd name="connsiteX9" fmla="*/ 4542502 w 12793577"/>
              <a:gd name="connsiteY9" fmla="*/ 4203321 h 4203321"/>
              <a:gd name="connsiteX10" fmla="*/ 3490789 w 12793577"/>
              <a:gd name="connsiteY10" fmla="*/ 4203321 h 4203321"/>
              <a:gd name="connsiteX11" fmla="*/ 3092413 w 12793577"/>
              <a:gd name="connsiteY11" fmla="*/ 3406569 h 4203321"/>
              <a:gd name="connsiteX12" fmla="*/ 398376 w 12793577"/>
              <a:gd name="connsiteY12" fmla="*/ 2609817 h 4203321"/>
              <a:gd name="connsiteX13" fmla="*/ 1450089 w 12793577"/>
              <a:gd name="connsiteY13" fmla="*/ 2609817 h 4203321"/>
              <a:gd name="connsiteX14" fmla="*/ 1848465 w 12793577"/>
              <a:gd name="connsiteY14" fmla="*/ 3406569 h 4203321"/>
              <a:gd name="connsiteX15" fmla="*/ 1450089 w 12793577"/>
              <a:gd name="connsiteY15" fmla="*/ 4203321 h 4203321"/>
              <a:gd name="connsiteX16" fmla="*/ 398376 w 12793577"/>
              <a:gd name="connsiteY16" fmla="*/ 4203321 h 4203321"/>
              <a:gd name="connsiteX17" fmla="*/ 0 w 12793577"/>
              <a:gd name="connsiteY17" fmla="*/ 3406569 h 4203321"/>
              <a:gd name="connsiteX18" fmla="*/ 9675612 w 12793577"/>
              <a:gd name="connsiteY18" fmla="*/ 2587264 h 4203321"/>
              <a:gd name="connsiteX19" fmla="*/ 10727325 w 12793577"/>
              <a:gd name="connsiteY19" fmla="*/ 2587264 h 4203321"/>
              <a:gd name="connsiteX20" fmla="*/ 11125701 w 12793577"/>
              <a:gd name="connsiteY20" fmla="*/ 3384016 h 4203321"/>
              <a:gd name="connsiteX21" fmla="*/ 10727325 w 12793577"/>
              <a:gd name="connsiteY21" fmla="*/ 4180768 h 4203321"/>
              <a:gd name="connsiteX22" fmla="*/ 9675612 w 12793577"/>
              <a:gd name="connsiteY22" fmla="*/ 4180768 h 4203321"/>
              <a:gd name="connsiteX23" fmla="*/ 9277236 w 12793577"/>
              <a:gd name="connsiteY23" fmla="*/ 3384016 h 4203321"/>
              <a:gd name="connsiteX24" fmla="*/ 12793577 w 12793577"/>
              <a:gd name="connsiteY24" fmla="*/ 2523828 h 4203321"/>
              <a:gd name="connsiteX25" fmla="*/ 12765233 w 12793577"/>
              <a:gd name="connsiteY25" fmla="*/ 3310420 h 4203321"/>
              <a:gd name="connsiteX26" fmla="*/ 12773257 w 12793577"/>
              <a:gd name="connsiteY26" fmla="*/ 4127492 h 4203321"/>
              <a:gd name="connsiteX27" fmla="*/ 12768024 w 12793577"/>
              <a:gd name="connsiteY27" fmla="*/ 4137652 h 4203321"/>
              <a:gd name="connsiteX28" fmla="*/ 12369648 w 12793577"/>
              <a:gd name="connsiteY28" fmla="*/ 3340900 h 4203321"/>
              <a:gd name="connsiteX29" fmla="*/ 12768024 w 12793577"/>
              <a:gd name="connsiteY29" fmla="*/ 2544148 h 4203321"/>
              <a:gd name="connsiteX30" fmla="*/ 8131286 w 12793577"/>
              <a:gd name="connsiteY30" fmla="*/ 1747396 h 4203321"/>
              <a:gd name="connsiteX31" fmla="*/ 9182999 w 12793577"/>
              <a:gd name="connsiteY31" fmla="*/ 1747396 h 4203321"/>
              <a:gd name="connsiteX32" fmla="*/ 9581375 w 12793577"/>
              <a:gd name="connsiteY32" fmla="*/ 2544148 h 4203321"/>
              <a:gd name="connsiteX33" fmla="*/ 9182999 w 12793577"/>
              <a:gd name="connsiteY33" fmla="*/ 3340900 h 4203321"/>
              <a:gd name="connsiteX34" fmla="*/ 8131286 w 12793577"/>
              <a:gd name="connsiteY34" fmla="*/ 3340900 h 4203321"/>
              <a:gd name="connsiteX35" fmla="*/ 7732910 w 12793577"/>
              <a:gd name="connsiteY35" fmla="*/ 2544148 h 4203321"/>
              <a:gd name="connsiteX36" fmla="*/ 5038875 w 12793577"/>
              <a:gd name="connsiteY36" fmla="*/ 1747396 h 4203321"/>
              <a:gd name="connsiteX37" fmla="*/ 6090587 w 12793577"/>
              <a:gd name="connsiteY37" fmla="*/ 1747396 h 4203321"/>
              <a:gd name="connsiteX38" fmla="*/ 6488963 w 12793577"/>
              <a:gd name="connsiteY38" fmla="*/ 2544148 h 4203321"/>
              <a:gd name="connsiteX39" fmla="*/ 6090587 w 12793577"/>
              <a:gd name="connsiteY39" fmla="*/ 3340900 h 4203321"/>
              <a:gd name="connsiteX40" fmla="*/ 5038875 w 12793577"/>
              <a:gd name="connsiteY40" fmla="*/ 3340900 h 4203321"/>
              <a:gd name="connsiteX41" fmla="*/ 4640499 w 12793577"/>
              <a:gd name="connsiteY41" fmla="*/ 2544148 h 4203321"/>
              <a:gd name="connsiteX42" fmla="*/ 1946462 w 12793577"/>
              <a:gd name="connsiteY42" fmla="*/ 1747396 h 4203321"/>
              <a:gd name="connsiteX43" fmla="*/ 2998175 w 12793577"/>
              <a:gd name="connsiteY43" fmla="*/ 1747396 h 4203321"/>
              <a:gd name="connsiteX44" fmla="*/ 3396552 w 12793577"/>
              <a:gd name="connsiteY44" fmla="*/ 2544148 h 4203321"/>
              <a:gd name="connsiteX45" fmla="*/ 2998175 w 12793577"/>
              <a:gd name="connsiteY45" fmla="*/ 3340900 h 4203321"/>
              <a:gd name="connsiteX46" fmla="*/ 1946462 w 12793577"/>
              <a:gd name="connsiteY46" fmla="*/ 3340900 h 4203321"/>
              <a:gd name="connsiteX47" fmla="*/ 1548086 w 12793577"/>
              <a:gd name="connsiteY47" fmla="*/ 2544148 h 4203321"/>
              <a:gd name="connsiteX48" fmla="*/ 11223698 w 12793577"/>
              <a:gd name="connsiteY48" fmla="*/ 1724843 h 4203321"/>
              <a:gd name="connsiteX49" fmla="*/ 12275411 w 12793577"/>
              <a:gd name="connsiteY49" fmla="*/ 1724843 h 4203321"/>
              <a:gd name="connsiteX50" fmla="*/ 12673787 w 12793577"/>
              <a:gd name="connsiteY50" fmla="*/ 2521595 h 4203321"/>
              <a:gd name="connsiteX51" fmla="*/ 12275411 w 12793577"/>
              <a:gd name="connsiteY51" fmla="*/ 3318347 h 4203321"/>
              <a:gd name="connsiteX52" fmla="*/ 11223698 w 12793577"/>
              <a:gd name="connsiteY52" fmla="*/ 3318347 h 4203321"/>
              <a:gd name="connsiteX53" fmla="*/ 10825322 w 12793577"/>
              <a:gd name="connsiteY53" fmla="*/ 2521595 h 4203321"/>
              <a:gd name="connsiteX54" fmla="*/ 6583200 w 12793577"/>
              <a:gd name="connsiteY54" fmla="*/ 884974 h 4203321"/>
              <a:gd name="connsiteX55" fmla="*/ 7634913 w 12793577"/>
              <a:gd name="connsiteY55" fmla="*/ 884974 h 4203321"/>
              <a:gd name="connsiteX56" fmla="*/ 8033289 w 12793577"/>
              <a:gd name="connsiteY56" fmla="*/ 1681726 h 4203321"/>
              <a:gd name="connsiteX57" fmla="*/ 7634913 w 12793577"/>
              <a:gd name="connsiteY57" fmla="*/ 2478478 h 4203321"/>
              <a:gd name="connsiteX58" fmla="*/ 6583200 w 12793577"/>
              <a:gd name="connsiteY58" fmla="*/ 2478478 h 4203321"/>
              <a:gd name="connsiteX59" fmla="*/ 6184827 w 12793577"/>
              <a:gd name="connsiteY59" fmla="*/ 1681726 h 4203321"/>
              <a:gd name="connsiteX60" fmla="*/ 3490791 w 12793577"/>
              <a:gd name="connsiteY60" fmla="*/ 884974 h 4203321"/>
              <a:gd name="connsiteX61" fmla="*/ 4542503 w 12793577"/>
              <a:gd name="connsiteY61" fmla="*/ 884974 h 4203321"/>
              <a:gd name="connsiteX62" fmla="*/ 4940880 w 12793577"/>
              <a:gd name="connsiteY62" fmla="*/ 1681726 h 4203321"/>
              <a:gd name="connsiteX63" fmla="*/ 4542503 w 12793577"/>
              <a:gd name="connsiteY63" fmla="*/ 2478478 h 4203321"/>
              <a:gd name="connsiteX64" fmla="*/ 3490791 w 12793577"/>
              <a:gd name="connsiteY64" fmla="*/ 2478478 h 4203321"/>
              <a:gd name="connsiteX65" fmla="*/ 3092415 w 12793577"/>
              <a:gd name="connsiteY65" fmla="*/ 1681726 h 4203321"/>
              <a:gd name="connsiteX66" fmla="*/ 398378 w 12793577"/>
              <a:gd name="connsiteY66" fmla="*/ 884974 h 4203321"/>
              <a:gd name="connsiteX67" fmla="*/ 1450091 w 12793577"/>
              <a:gd name="connsiteY67" fmla="*/ 884974 h 4203321"/>
              <a:gd name="connsiteX68" fmla="*/ 1848467 w 12793577"/>
              <a:gd name="connsiteY68" fmla="*/ 1681726 h 4203321"/>
              <a:gd name="connsiteX69" fmla="*/ 1450091 w 12793577"/>
              <a:gd name="connsiteY69" fmla="*/ 2478478 h 4203321"/>
              <a:gd name="connsiteX70" fmla="*/ 398378 w 12793577"/>
              <a:gd name="connsiteY70" fmla="*/ 2478478 h 4203321"/>
              <a:gd name="connsiteX71" fmla="*/ 2 w 12793577"/>
              <a:gd name="connsiteY71" fmla="*/ 1681726 h 4203321"/>
              <a:gd name="connsiteX72" fmla="*/ 9675612 w 12793577"/>
              <a:gd name="connsiteY72" fmla="*/ 862421 h 4203321"/>
              <a:gd name="connsiteX73" fmla="*/ 10727325 w 12793577"/>
              <a:gd name="connsiteY73" fmla="*/ 862421 h 4203321"/>
              <a:gd name="connsiteX74" fmla="*/ 11125701 w 12793577"/>
              <a:gd name="connsiteY74" fmla="*/ 1659173 h 4203321"/>
              <a:gd name="connsiteX75" fmla="*/ 10727325 w 12793577"/>
              <a:gd name="connsiteY75" fmla="*/ 2455925 h 4203321"/>
              <a:gd name="connsiteX76" fmla="*/ 9675612 w 12793577"/>
              <a:gd name="connsiteY76" fmla="*/ 2455925 h 4203321"/>
              <a:gd name="connsiteX77" fmla="*/ 9277236 w 12793577"/>
              <a:gd name="connsiteY77" fmla="*/ 1659173 h 4203321"/>
              <a:gd name="connsiteX78" fmla="*/ 12768024 w 12793577"/>
              <a:gd name="connsiteY78" fmla="*/ 847989 h 4203321"/>
              <a:gd name="connsiteX79" fmla="*/ 12773257 w 12793577"/>
              <a:gd name="connsiteY79" fmla="*/ 858149 h 4203321"/>
              <a:gd name="connsiteX80" fmla="*/ 12765233 w 12793577"/>
              <a:gd name="connsiteY80" fmla="*/ 1665061 h 4203321"/>
              <a:gd name="connsiteX81" fmla="*/ 12763097 w 12793577"/>
              <a:gd name="connsiteY81" fmla="*/ 2411013 h 4203321"/>
              <a:gd name="connsiteX82" fmla="*/ 12768024 w 12793577"/>
              <a:gd name="connsiteY82" fmla="*/ 2441493 h 4203321"/>
              <a:gd name="connsiteX83" fmla="*/ 12369648 w 12793577"/>
              <a:gd name="connsiteY83" fmla="*/ 1644741 h 4203321"/>
              <a:gd name="connsiteX84" fmla="*/ 1946464 w 12793577"/>
              <a:gd name="connsiteY84" fmla="*/ 19268 h 4203321"/>
              <a:gd name="connsiteX85" fmla="*/ 2998178 w 12793577"/>
              <a:gd name="connsiteY85" fmla="*/ 19268 h 4203321"/>
              <a:gd name="connsiteX86" fmla="*/ 3396553 w 12793577"/>
              <a:gd name="connsiteY86" fmla="*/ 816020 h 4203321"/>
              <a:gd name="connsiteX87" fmla="*/ 2998178 w 12793577"/>
              <a:gd name="connsiteY87" fmla="*/ 1612772 h 4203321"/>
              <a:gd name="connsiteX88" fmla="*/ 1946464 w 12793577"/>
              <a:gd name="connsiteY88" fmla="*/ 1612772 h 4203321"/>
              <a:gd name="connsiteX89" fmla="*/ 1548088 w 12793577"/>
              <a:gd name="connsiteY89" fmla="*/ 816020 h 4203321"/>
              <a:gd name="connsiteX90" fmla="*/ 11223698 w 12793577"/>
              <a:gd name="connsiteY90" fmla="*/ 0 h 4203321"/>
              <a:gd name="connsiteX91" fmla="*/ 12275411 w 12793577"/>
              <a:gd name="connsiteY91" fmla="*/ 0 h 4203321"/>
              <a:gd name="connsiteX92" fmla="*/ 12673787 w 12793577"/>
              <a:gd name="connsiteY92" fmla="*/ 796752 h 4203321"/>
              <a:gd name="connsiteX93" fmla="*/ 12275411 w 12793577"/>
              <a:gd name="connsiteY93" fmla="*/ 1593504 h 4203321"/>
              <a:gd name="connsiteX94" fmla="*/ 11223698 w 12793577"/>
              <a:gd name="connsiteY94" fmla="*/ 1593504 h 4203321"/>
              <a:gd name="connsiteX95" fmla="*/ 10825322 w 12793577"/>
              <a:gd name="connsiteY95" fmla="*/ 796752 h 420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793577" h="4203321">
                <a:moveTo>
                  <a:pt x="6583200" y="2609817"/>
                </a:moveTo>
                <a:lnTo>
                  <a:pt x="7634913" y="2609817"/>
                </a:lnTo>
                <a:lnTo>
                  <a:pt x="8033289" y="3406569"/>
                </a:lnTo>
                <a:lnTo>
                  <a:pt x="7634913" y="4203321"/>
                </a:lnTo>
                <a:lnTo>
                  <a:pt x="6583200" y="4203321"/>
                </a:lnTo>
                <a:lnTo>
                  <a:pt x="6184824" y="3406569"/>
                </a:lnTo>
                <a:close/>
                <a:moveTo>
                  <a:pt x="3490789" y="2609817"/>
                </a:moveTo>
                <a:lnTo>
                  <a:pt x="4542502" y="2609817"/>
                </a:lnTo>
                <a:lnTo>
                  <a:pt x="4940879" y="3406569"/>
                </a:lnTo>
                <a:lnTo>
                  <a:pt x="4542502" y="4203321"/>
                </a:lnTo>
                <a:lnTo>
                  <a:pt x="3490789" y="4203321"/>
                </a:lnTo>
                <a:lnTo>
                  <a:pt x="3092413" y="3406569"/>
                </a:lnTo>
                <a:close/>
                <a:moveTo>
                  <a:pt x="398376" y="2609817"/>
                </a:moveTo>
                <a:lnTo>
                  <a:pt x="1450089" y="2609817"/>
                </a:lnTo>
                <a:lnTo>
                  <a:pt x="1848465" y="3406569"/>
                </a:lnTo>
                <a:lnTo>
                  <a:pt x="1450089" y="4203321"/>
                </a:lnTo>
                <a:lnTo>
                  <a:pt x="398376" y="4203321"/>
                </a:lnTo>
                <a:lnTo>
                  <a:pt x="0" y="3406569"/>
                </a:lnTo>
                <a:close/>
                <a:moveTo>
                  <a:pt x="9675612" y="2587264"/>
                </a:moveTo>
                <a:lnTo>
                  <a:pt x="10727325" y="2587264"/>
                </a:lnTo>
                <a:lnTo>
                  <a:pt x="11125701" y="3384016"/>
                </a:lnTo>
                <a:lnTo>
                  <a:pt x="10727325" y="4180768"/>
                </a:lnTo>
                <a:lnTo>
                  <a:pt x="9675612" y="4180768"/>
                </a:lnTo>
                <a:lnTo>
                  <a:pt x="9277236" y="3384016"/>
                </a:lnTo>
                <a:close/>
                <a:moveTo>
                  <a:pt x="12793577" y="2523828"/>
                </a:moveTo>
                <a:lnTo>
                  <a:pt x="12765233" y="3310420"/>
                </a:lnTo>
                <a:cubicBezTo>
                  <a:pt x="12767908" y="3582777"/>
                  <a:pt x="12770582" y="3855135"/>
                  <a:pt x="12773257" y="4127492"/>
                </a:cubicBezTo>
                <a:lnTo>
                  <a:pt x="12768024" y="4137652"/>
                </a:lnTo>
                <a:lnTo>
                  <a:pt x="12369648" y="3340900"/>
                </a:lnTo>
                <a:lnTo>
                  <a:pt x="12768024" y="2544148"/>
                </a:lnTo>
                <a:close/>
                <a:moveTo>
                  <a:pt x="8131286" y="1747396"/>
                </a:moveTo>
                <a:lnTo>
                  <a:pt x="9182999" y="1747396"/>
                </a:lnTo>
                <a:lnTo>
                  <a:pt x="9581375" y="2544148"/>
                </a:lnTo>
                <a:lnTo>
                  <a:pt x="9182999" y="3340900"/>
                </a:lnTo>
                <a:lnTo>
                  <a:pt x="8131286" y="3340900"/>
                </a:lnTo>
                <a:lnTo>
                  <a:pt x="7732910" y="2544148"/>
                </a:lnTo>
                <a:close/>
                <a:moveTo>
                  <a:pt x="5038875" y="1747396"/>
                </a:moveTo>
                <a:lnTo>
                  <a:pt x="6090587" y="1747396"/>
                </a:lnTo>
                <a:lnTo>
                  <a:pt x="6488963" y="2544148"/>
                </a:lnTo>
                <a:lnTo>
                  <a:pt x="6090587" y="3340900"/>
                </a:lnTo>
                <a:lnTo>
                  <a:pt x="5038875" y="3340900"/>
                </a:lnTo>
                <a:lnTo>
                  <a:pt x="4640499" y="2544148"/>
                </a:lnTo>
                <a:close/>
                <a:moveTo>
                  <a:pt x="1946462" y="1747396"/>
                </a:moveTo>
                <a:lnTo>
                  <a:pt x="2998175" y="1747396"/>
                </a:lnTo>
                <a:lnTo>
                  <a:pt x="3396552" y="2544148"/>
                </a:lnTo>
                <a:lnTo>
                  <a:pt x="2998175" y="3340900"/>
                </a:lnTo>
                <a:lnTo>
                  <a:pt x="1946462" y="3340900"/>
                </a:lnTo>
                <a:lnTo>
                  <a:pt x="1548086" y="2544148"/>
                </a:lnTo>
                <a:close/>
                <a:moveTo>
                  <a:pt x="11223698" y="1724843"/>
                </a:moveTo>
                <a:lnTo>
                  <a:pt x="12275411" y="1724843"/>
                </a:lnTo>
                <a:lnTo>
                  <a:pt x="12673787" y="2521595"/>
                </a:lnTo>
                <a:lnTo>
                  <a:pt x="12275411" y="3318347"/>
                </a:lnTo>
                <a:lnTo>
                  <a:pt x="11223698" y="3318347"/>
                </a:lnTo>
                <a:lnTo>
                  <a:pt x="10825322" y="2521595"/>
                </a:lnTo>
                <a:close/>
                <a:moveTo>
                  <a:pt x="6583200" y="884974"/>
                </a:moveTo>
                <a:lnTo>
                  <a:pt x="7634913" y="884974"/>
                </a:lnTo>
                <a:lnTo>
                  <a:pt x="8033289" y="1681726"/>
                </a:lnTo>
                <a:lnTo>
                  <a:pt x="7634913" y="2478478"/>
                </a:lnTo>
                <a:lnTo>
                  <a:pt x="6583200" y="2478478"/>
                </a:lnTo>
                <a:lnTo>
                  <a:pt x="6184827" y="1681726"/>
                </a:lnTo>
                <a:close/>
                <a:moveTo>
                  <a:pt x="3490791" y="884974"/>
                </a:moveTo>
                <a:lnTo>
                  <a:pt x="4542503" y="884974"/>
                </a:lnTo>
                <a:lnTo>
                  <a:pt x="4940880" y="1681726"/>
                </a:lnTo>
                <a:lnTo>
                  <a:pt x="4542503" y="2478478"/>
                </a:lnTo>
                <a:lnTo>
                  <a:pt x="3490791" y="2478478"/>
                </a:lnTo>
                <a:lnTo>
                  <a:pt x="3092415" y="1681726"/>
                </a:lnTo>
                <a:close/>
                <a:moveTo>
                  <a:pt x="398378" y="884974"/>
                </a:moveTo>
                <a:lnTo>
                  <a:pt x="1450091" y="884974"/>
                </a:lnTo>
                <a:lnTo>
                  <a:pt x="1848467" y="1681726"/>
                </a:lnTo>
                <a:lnTo>
                  <a:pt x="1450091" y="2478478"/>
                </a:lnTo>
                <a:lnTo>
                  <a:pt x="398378" y="2478478"/>
                </a:lnTo>
                <a:lnTo>
                  <a:pt x="2" y="1681726"/>
                </a:lnTo>
                <a:close/>
                <a:moveTo>
                  <a:pt x="9675612" y="862421"/>
                </a:moveTo>
                <a:lnTo>
                  <a:pt x="10727325" y="862421"/>
                </a:lnTo>
                <a:lnTo>
                  <a:pt x="11125701" y="1659173"/>
                </a:lnTo>
                <a:lnTo>
                  <a:pt x="10727325" y="2455925"/>
                </a:lnTo>
                <a:lnTo>
                  <a:pt x="9675612" y="2455925"/>
                </a:lnTo>
                <a:lnTo>
                  <a:pt x="9277236" y="1659173"/>
                </a:lnTo>
                <a:close/>
                <a:moveTo>
                  <a:pt x="12768024" y="847989"/>
                </a:moveTo>
                <a:lnTo>
                  <a:pt x="12773257" y="858149"/>
                </a:lnTo>
                <a:cubicBezTo>
                  <a:pt x="12770582" y="1127120"/>
                  <a:pt x="12767908" y="1396090"/>
                  <a:pt x="12765233" y="1665061"/>
                </a:cubicBezTo>
                <a:lnTo>
                  <a:pt x="12763097" y="2411013"/>
                </a:lnTo>
                <a:lnTo>
                  <a:pt x="12768024" y="2441493"/>
                </a:lnTo>
                <a:lnTo>
                  <a:pt x="12369648" y="1644741"/>
                </a:lnTo>
                <a:close/>
                <a:moveTo>
                  <a:pt x="1946464" y="19268"/>
                </a:moveTo>
                <a:lnTo>
                  <a:pt x="2998178" y="19268"/>
                </a:lnTo>
                <a:lnTo>
                  <a:pt x="3396553" y="816020"/>
                </a:lnTo>
                <a:lnTo>
                  <a:pt x="2998178" y="1612772"/>
                </a:lnTo>
                <a:lnTo>
                  <a:pt x="1946464" y="1612772"/>
                </a:lnTo>
                <a:lnTo>
                  <a:pt x="1548088" y="816020"/>
                </a:lnTo>
                <a:close/>
                <a:moveTo>
                  <a:pt x="11223698" y="0"/>
                </a:moveTo>
                <a:lnTo>
                  <a:pt x="12275411" y="0"/>
                </a:lnTo>
                <a:lnTo>
                  <a:pt x="12673787" y="796752"/>
                </a:lnTo>
                <a:lnTo>
                  <a:pt x="12275411" y="1593504"/>
                </a:lnTo>
                <a:lnTo>
                  <a:pt x="11223698" y="1593504"/>
                </a:lnTo>
                <a:lnTo>
                  <a:pt x="10825322" y="79675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a-DK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609566C5-5567-848A-1AF1-F7806EEB1715}"/>
              </a:ext>
            </a:extLst>
          </p:cNvPr>
          <p:cNvSpPr/>
          <p:nvPr/>
        </p:nvSpPr>
        <p:spPr>
          <a:xfrm>
            <a:off x="4502685" y="1262664"/>
            <a:ext cx="3002280" cy="45719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8" name="Billede 27">
            <a:extLst>
              <a:ext uri="{FF2B5EF4-FFF2-40B4-BE49-F238E27FC236}">
                <a16:creationId xmlns:a16="http://schemas.microsoft.com/office/drawing/2014/main" id="{811C5042-4428-8408-B47F-CE1D556A9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"/>
          <a:stretch/>
        </p:blipFill>
        <p:spPr>
          <a:xfrm>
            <a:off x="877368" y="7571859"/>
            <a:ext cx="6233041" cy="3160415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D45BCEA7-F7F7-3AA4-512E-4BEC33D1246B}"/>
              </a:ext>
            </a:extLst>
          </p:cNvPr>
          <p:cNvSpPr txBox="1"/>
          <p:nvPr/>
        </p:nvSpPr>
        <p:spPr>
          <a:xfrm>
            <a:off x="8190272" y="753900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AFF806-2188-1CB2-A17D-131ED7B70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7926245"/>
            <a:ext cx="1804847" cy="1072186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500E2B6-6E8B-44F4-4E61-388E344C2018}"/>
              </a:ext>
            </a:extLst>
          </p:cNvPr>
          <p:cNvSpPr/>
          <p:nvPr/>
        </p:nvSpPr>
        <p:spPr>
          <a:xfrm>
            <a:off x="-2" y="1199535"/>
            <a:ext cx="162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580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F91C0B7F-C54F-EAE8-D02B-D8EAB56FA105}"/>
              </a:ext>
            </a:extLst>
          </p:cNvPr>
          <p:cNvSpPr/>
          <p:nvPr/>
        </p:nvSpPr>
        <p:spPr>
          <a:xfrm>
            <a:off x="0" y="-4104323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60ED2BCB-3D2F-8E09-277E-1A68436932BD}"/>
              </a:ext>
            </a:extLst>
          </p:cNvPr>
          <p:cNvSpPr txBox="1"/>
          <p:nvPr/>
        </p:nvSpPr>
        <p:spPr>
          <a:xfrm>
            <a:off x="8190272" y="-3794687"/>
            <a:ext cx="2861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Valgte funktioner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Karakter ark</a:t>
            </a:r>
          </a:p>
          <a:p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Terninger</a:t>
            </a:r>
          </a:p>
          <a:p>
            <a:b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Mobile-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first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responsiv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9" name="Picture 2" descr="Ingen tilgængelig beskrivelse.">
            <a:extLst>
              <a:ext uri="{FF2B5EF4-FFF2-40B4-BE49-F238E27FC236}">
                <a16:creationId xmlns:a16="http://schemas.microsoft.com/office/drawing/2014/main" id="{2F4B2612-649A-8149-E1DE-0D098EE5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5086"/>
          <a:stretch/>
        </p:blipFill>
        <p:spPr bwMode="auto">
          <a:xfrm>
            <a:off x="5760720" y="3051914"/>
            <a:ext cx="1259840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4" name="Billede 13" descr="Et billede, der indeholder tekst, tegning, illustration/afbildning&#10;&#10;Automatisk genereret beskrivelse">
            <a:extLst>
              <a:ext uri="{FF2B5EF4-FFF2-40B4-BE49-F238E27FC236}">
                <a16:creationId xmlns:a16="http://schemas.microsoft.com/office/drawing/2014/main" id="{75D3B095-1E00-86C0-3EC2-F279D789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7" y="-4104247"/>
            <a:ext cx="4695061" cy="4695061"/>
          </a:xfrm>
          <a:prstGeom prst="rect">
            <a:avLst/>
          </a:prstGeom>
        </p:spPr>
      </p:pic>
      <p:pic>
        <p:nvPicPr>
          <p:cNvPr id="15" name="Billede 14" descr="Et billede, der indeholder Symmetri, kunst, trekant&#10;&#10;Automatisk genereret beskrivelse">
            <a:extLst>
              <a:ext uri="{FF2B5EF4-FFF2-40B4-BE49-F238E27FC236}">
                <a16:creationId xmlns:a16="http://schemas.microsoft.com/office/drawing/2014/main" id="{D1C82B80-2712-F857-67EB-28E19586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9" y="-1664532"/>
            <a:ext cx="1812208" cy="1812208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121" y="2753691"/>
            <a:ext cx="1804847" cy="1072186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7301322-BF13-BCC8-C635-14076619869C}"/>
              </a:ext>
            </a:extLst>
          </p:cNvPr>
          <p:cNvSpPr/>
          <p:nvPr/>
        </p:nvSpPr>
        <p:spPr>
          <a:xfrm>
            <a:off x="-2" y="1199535"/>
            <a:ext cx="2437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89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747CE3A-ED8D-F72F-5562-78D0D7B42B58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09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75E8BC8-6D19-B8DD-59CB-0003E9688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/>
        </p:blipFill>
        <p:spPr>
          <a:xfrm>
            <a:off x="877368" y="2400419"/>
            <a:ext cx="6233041" cy="3160415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BDC13D77-D233-1295-7F63-30D40C5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2" t="68825" r="73215" b="16264"/>
          <a:stretch/>
        </p:blipFill>
        <p:spPr bwMode="auto">
          <a:xfrm>
            <a:off x="5775961" y="3097161"/>
            <a:ext cx="1196340" cy="183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62D2BA04-7BBC-72C0-6F69-0C5F39AEC3AE}"/>
              </a:ext>
            </a:extLst>
          </p:cNvPr>
          <p:cNvSpPr/>
          <p:nvPr/>
        </p:nvSpPr>
        <p:spPr>
          <a:xfrm>
            <a:off x="-2" y="1199535"/>
            <a:ext cx="32508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519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14D0CE99-2E8F-613F-DD29-DE0C3E38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8" y="1949773"/>
            <a:ext cx="6225203" cy="3698139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91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Ingen tilgængelig beskrivelse.">
            <a:extLst>
              <a:ext uri="{FF2B5EF4-FFF2-40B4-BE49-F238E27FC236}">
                <a16:creationId xmlns:a16="http://schemas.microsoft.com/office/drawing/2014/main" id="{BE871E1E-F66A-C434-21FD-E2B964804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1899547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64AA968B-DDCD-256E-78FC-209115FBD9EF}"/>
              </a:ext>
            </a:extLst>
          </p:cNvPr>
          <p:cNvSpPr txBox="1"/>
          <p:nvPr/>
        </p:nvSpPr>
        <p:spPr>
          <a:xfrm>
            <a:off x="8342672" y="9212193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Billede 10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055A132D-7FD1-7CDD-66C4-36DBEAC8B6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7942968"/>
            <a:ext cx="3709831" cy="5116386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54A4D604-2F6A-FC5B-5B73-A4974D70F9EC}"/>
              </a:ext>
            </a:extLst>
          </p:cNvPr>
          <p:cNvSpPr/>
          <p:nvPr/>
        </p:nvSpPr>
        <p:spPr>
          <a:xfrm>
            <a:off x="-2" y="1199535"/>
            <a:ext cx="487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150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75F93A61-0536-2800-F52C-B26B8D60F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1522305"/>
            <a:ext cx="3709831" cy="511638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DBB91F5-F9C3-2210-B7AF-76B72E7DF7A8}"/>
              </a:ext>
            </a:extLst>
          </p:cNvPr>
          <p:cNvSpPr txBox="1"/>
          <p:nvPr/>
        </p:nvSpPr>
        <p:spPr>
          <a:xfrm>
            <a:off x="8190272" y="2367568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CA960E2-6B3D-98DF-2016-0A3DDBD9EEC5}"/>
              </a:ext>
            </a:extLst>
          </p:cNvPr>
          <p:cNvSpPr/>
          <p:nvPr/>
        </p:nvSpPr>
        <p:spPr>
          <a:xfrm>
            <a:off x="0" y="7421069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9367ECC-E2D7-88AD-AB53-8BCCEF3554FB}"/>
              </a:ext>
            </a:extLst>
          </p:cNvPr>
          <p:cNvSpPr txBox="1"/>
          <p:nvPr/>
        </p:nvSpPr>
        <p:spPr>
          <a:xfrm>
            <a:off x="1393722" y="8790067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6B064A08-DC7D-521B-A72A-2F626B7E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8" y="-4621867"/>
            <a:ext cx="6225203" cy="369813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CA3B286F-7CB6-1EE6-CB16-782190DDB3AF}"/>
              </a:ext>
            </a:extLst>
          </p:cNvPr>
          <p:cNvSpPr txBox="1"/>
          <p:nvPr/>
        </p:nvSpPr>
        <p:spPr>
          <a:xfrm>
            <a:off x="8190272" y="-4023205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V</a:t>
            </a:r>
            <a:r>
              <a:rPr lang="da-DK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ideo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Photoshop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AI stemme</a:t>
            </a: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2" descr="Ingen tilgængelig beskrivelse.">
            <a:extLst>
              <a:ext uri="{FF2B5EF4-FFF2-40B4-BE49-F238E27FC236}">
                <a16:creationId xmlns:a16="http://schemas.microsoft.com/office/drawing/2014/main" id="{58C9AF91-4155-DE55-AA31-0033849F6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-1257" r="249" b="801"/>
          <a:stretch/>
        </p:blipFill>
        <p:spPr bwMode="auto">
          <a:xfrm>
            <a:off x="184136" y="-4491226"/>
            <a:ext cx="7718602" cy="37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8986685" y="415102"/>
            <a:ext cx="279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Nedp</a:t>
            </a:r>
            <a:r>
              <a:rPr lang="da-DK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rioriteringer</a:t>
            </a:r>
            <a:r>
              <a:rPr lang="da-DK" sz="24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9625D84E-8142-561B-5AEE-491CB041BB8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lede 1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B2D1DD9D-28B2-325E-A829-7CB1E1207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8520904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66D499E1-9068-4184-7708-23EA3F3852E1}"/>
              </a:ext>
            </a:extLst>
          </p:cNvPr>
          <p:cNvSpPr/>
          <p:nvPr/>
        </p:nvSpPr>
        <p:spPr>
          <a:xfrm>
            <a:off x="-2" y="1199535"/>
            <a:ext cx="56880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20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lede 14" descr="Et billede, der indeholder skitse, tegning, clipart, Stregtegning&#10;&#10;Automatisk genereret beskrivelse">
            <a:extLst>
              <a:ext uri="{FF2B5EF4-FFF2-40B4-BE49-F238E27FC236}">
                <a16:creationId xmlns:a16="http://schemas.microsoft.com/office/drawing/2014/main" id="{1EAE8B0A-3E7D-57F2-846D-D88696C02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9" t="1055" r="30087" b="1474"/>
          <a:stretch/>
        </p:blipFill>
        <p:spPr>
          <a:xfrm flipH="1">
            <a:off x="2188521" y="-5594095"/>
            <a:ext cx="3709831" cy="5116386"/>
          </a:xfrm>
          <a:prstGeom prst="rect">
            <a:avLst/>
          </a:prstGeom>
        </p:spPr>
      </p:pic>
      <p:sp>
        <p:nvSpPr>
          <p:cNvPr id="25" name="Rektangel 24">
            <a:extLst>
              <a:ext uri="{FF2B5EF4-FFF2-40B4-BE49-F238E27FC236}">
                <a16:creationId xmlns:a16="http://schemas.microsoft.com/office/drawing/2014/main" id="{6FE0E58B-7FF8-4E02-3CF4-B77583A7A7E0}"/>
              </a:ext>
            </a:extLst>
          </p:cNvPr>
          <p:cNvSpPr/>
          <p:nvPr/>
        </p:nvSpPr>
        <p:spPr>
          <a:xfrm>
            <a:off x="0" y="174783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7A94E3EA-2B09-6950-269A-2EC85ED1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2169816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B201DE2-6D53-48C0-FC0D-04AB6463431D}"/>
              </a:ext>
            </a:extLst>
          </p:cNvPr>
          <p:cNvSpPr txBox="1"/>
          <p:nvPr/>
        </p:nvSpPr>
        <p:spPr>
          <a:xfrm>
            <a:off x="1393722" y="239907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4E51A372-07F5-CE74-7D30-E8C2EEA98651}"/>
              </a:ext>
            </a:extLst>
          </p:cNvPr>
          <p:cNvSpPr txBox="1"/>
          <p:nvPr/>
        </p:nvSpPr>
        <p:spPr>
          <a:xfrm>
            <a:off x="8190272" y="-5065646"/>
            <a:ext cx="2861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Fravalgte funktioner</a:t>
            </a:r>
          </a:p>
          <a:p>
            <a:b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da-D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DM side</a:t>
            </a:r>
          </a:p>
          <a:p>
            <a:endParaRPr lang="da-DK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a-DK" dirty="0" err="1">
                <a:solidFill>
                  <a:srgbClr val="000000"/>
                </a:solidFill>
                <a:latin typeface="Arial" panose="020B0604020202020204" pitchFamily="34" charset="0"/>
              </a:rPr>
              <a:t>Smooth</a:t>
            </a:r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 animations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Målgruppe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748E6DB-ED43-4DAF-6BEB-488643798EE5}"/>
              </a:ext>
            </a:extLst>
          </p:cNvPr>
          <p:cNvSpPr txBox="1"/>
          <p:nvPr/>
        </p:nvSpPr>
        <p:spPr>
          <a:xfrm>
            <a:off x="8183834" y="8360847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B57EF581-533C-FC46-191E-A1556D07E1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7668746"/>
            <a:ext cx="3101011" cy="4845714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52CADC39-7792-E686-D395-5AE9DAFCDBC7}"/>
              </a:ext>
            </a:extLst>
          </p:cNvPr>
          <p:cNvSpPr/>
          <p:nvPr/>
        </p:nvSpPr>
        <p:spPr>
          <a:xfrm>
            <a:off x="-2" y="1199535"/>
            <a:ext cx="65016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974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B3E2BD8C-A4B4-37F6-A16C-85D37F4A7EDD}"/>
              </a:ext>
            </a:extLst>
          </p:cNvPr>
          <p:cNvSpPr/>
          <p:nvPr/>
        </p:nvSpPr>
        <p:spPr>
          <a:xfrm>
            <a:off x="0" y="-5832857"/>
            <a:ext cx="12192000" cy="4695061"/>
          </a:xfrm>
          <a:prstGeom prst="rect">
            <a:avLst/>
          </a:prstGeom>
          <a:solidFill>
            <a:srgbClr val="FFEA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Billede 13" descr="Et billede, der indeholder Ansigt, smil, person, Pande&#10;&#10;Automatisk genereret beskrivelse">
            <a:extLst>
              <a:ext uri="{FF2B5EF4-FFF2-40B4-BE49-F238E27FC236}">
                <a16:creationId xmlns:a16="http://schemas.microsoft.com/office/drawing/2014/main" id="{032A89B7-748C-74E0-6629-34209539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40" y="-5672142"/>
            <a:ext cx="3404419" cy="3404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E78FDD8-620A-25F8-686C-10FCB2DB5ACD}"/>
              </a:ext>
            </a:extLst>
          </p:cNvPr>
          <p:cNvSpPr txBox="1"/>
          <p:nvPr/>
        </p:nvSpPr>
        <p:spPr>
          <a:xfrm>
            <a:off x="8183834" y="2367568"/>
            <a:ext cx="321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000000"/>
                </a:solidFill>
                <a:latin typeface="Arial" panose="020B0604020202020204" pitchFamily="34" charset="0"/>
              </a:rPr>
              <a:t>Test 3</a:t>
            </a:r>
          </a:p>
          <a:p>
            <a:endParaRPr lang="da-DK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Bedre spørgsmål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Mere tid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Optagelse, lyd + skærm</a:t>
            </a:r>
          </a:p>
          <a:p>
            <a:pPr marL="285750" indent="-285750">
              <a:buFontTx/>
              <a:buChar char="-"/>
            </a:pPr>
            <a:endParaRPr lang="da-DK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Arial" panose="020B0604020202020204" pitchFamily="34" charset="0"/>
              </a:rPr>
              <a:t>- Test af info  </a:t>
            </a:r>
          </a:p>
        </p:txBody>
      </p:sp>
      <p:pic>
        <p:nvPicPr>
          <p:cNvPr id="11" name="Billede 10" descr="Et billede, der indeholder clipart, tegning, tegneserie, skitse&#10;&#10;Automatisk genereret beskrivelse">
            <a:extLst>
              <a:ext uri="{FF2B5EF4-FFF2-40B4-BE49-F238E27FC236}">
                <a16:creationId xmlns:a16="http://schemas.microsoft.com/office/drawing/2014/main" id="{FC84CAA5-9EF0-01D3-5BF1-A31B01F45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t="8933" r="31929" b="4783"/>
          <a:stretch/>
        </p:blipFill>
        <p:spPr>
          <a:xfrm flipH="1">
            <a:off x="1792544" y="1675467"/>
            <a:ext cx="3101011" cy="48457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C87EC51D-972F-C2EE-0019-145FEBEB30A9}"/>
              </a:ext>
            </a:extLst>
          </p:cNvPr>
          <p:cNvSpPr txBox="1"/>
          <p:nvPr/>
        </p:nvSpPr>
        <p:spPr>
          <a:xfrm>
            <a:off x="1393722" y="-5181622"/>
            <a:ext cx="34044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>
                <a:effectLst/>
              </a:rPr>
              <a:t>Målgruppe – mere specifikt:</a:t>
            </a:r>
          </a:p>
          <a:p>
            <a:r>
              <a:rPr lang="da-DK" dirty="0">
                <a:effectLst/>
              </a:rPr>
              <a:t> </a:t>
            </a:r>
          </a:p>
          <a:p>
            <a:r>
              <a:rPr lang="da-DK" dirty="0">
                <a:effectLst/>
              </a:rPr>
              <a:t>- 15-24 år </a:t>
            </a:r>
          </a:p>
          <a:p>
            <a:br>
              <a:rPr lang="da-DK" dirty="0">
                <a:effectLst/>
              </a:rPr>
            </a:br>
            <a:r>
              <a:rPr lang="da-DK" dirty="0">
                <a:effectLst/>
              </a:rPr>
              <a:t>- Danskere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Studerende - lav økonomi</a:t>
            </a:r>
            <a:br>
              <a:rPr lang="da-DK" dirty="0">
                <a:effectLst/>
              </a:rPr>
            </a:br>
            <a:endParaRPr lang="da-DK" dirty="0">
              <a:effectLst/>
            </a:endParaRPr>
          </a:p>
          <a:p>
            <a:r>
              <a:rPr lang="da-DK" dirty="0">
                <a:effectLst/>
              </a:rPr>
              <a:t>- L</a:t>
            </a:r>
            <a:r>
              <a:rPr lang="da-DK" dirty="0"/>
              <a:t>idt</a:t>
            </a:r>
            <a:r>
              <a:rPr lang="da-DK" dirty="0">
                <a:effectLst/>
              </a:rPr>
              <a:t>/ingen erfaring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5614B7A-38D6-DAB1-14B3-9E39F0F268AD}"/>
              </a:ext>
            </a:extLst>
          </p:cNvPr>
          <p:cNvSpPr/>
          <p:nvPr/>
        </p:nvSpPr>
        <p:spPr>
          <a:xfrm>
            <a:off x="1" y="0"/>
            <a:ext cx="12192000" cy="1199536"/>
          </a:xfrm>
          <a:prstGeom prst="rect">
            <a:avLst/>
          </a:prstGeom>
          <a:solidFill>
            <a:srgbClr val="538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22AF568-0B1A-E2F3-FBCD-91371B1B05CC}"/>
              </a:ext>
            </a:extLst>
          </p:cNvPr>
          <p:cNvSpPr/>
          <p:nvPr/>
        </p:nvSpPr>
        <p:spPr>
          <a:xfrm>
            <a:off x="0" y="1199536"/>
            <a:ext cx="12192000" cy="153162"/>
          </a:xfrm>
          <a:prstGeom prst="rect">
            <a:avLst/>
          </a:prstGeom>
          <a:solidFill>
            <a:srgbClr val="3C5D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tekst, Font/skrifttype, Grafik, logo&#10;&#10;Automatisk genereret beskrivelse">
            <a:extLst>
              <a:ext uri="{FF2B5EF4-FFF2-40B4-BE49-F238E27FC236}">
                <a16:creationId xmlns:a16="http://schemas.microsoft.com/office/drawing/2014/main" id="{F7CEECE9-D736-B387-B8AE-1C1E69832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" y="153162"/>
            <a:ext cx="1554480" cy="87439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6473B69-1AE1-CF54-B73F-5AD3FAAFA676}"/>
              </a:ext>
            </a:extLst>
          </p:cNvPr>
          <p:cNvSpPr txBox="1"/>
          <p:nvPr/>
        </p:nvSpPr>
        <p:spPr>
          <a:xfrm>
            <a:off x="9330813" y="415102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da-D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CD844449-2E91-B18A-C28C-5F321A08FB0C}"/>
              </a:ext>
            </a:extLst>
          </p:cNvPr>
          <p:cNvSpPr txBox="1"/>
          <p:nvPr/>
        </p:nvSpPr>
        <p:spPr>
          <a:xfrm>
            <a:off x="12074019" y="414678"/>
            <a:ext cx="244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Gantt</a:t>
            </a:r>
            <a:r>
              <a:rPr lang="da-DK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skema </a:t>
            </a:r>
          </a:p>
        </p:txBody>
      </p:sp>
      <p:pic>
        <p:nvPicPr>
          <p:cNvPr id="15" name="Billede 1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53855B7B-7137-C04B-603F-332558AF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/>
          <a:stretch/>
        </p:blipFill>
        <p:spPr>
          <a:xfrm>
            <a:off x="899491" y="7277418"/>
            <a:ext cx="10393017" cy="47247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4B10B642-7DE5-F4F4-C42C-38532FA1ADAE}"/>
              </a:ext>
            </a:extLst>
          </p:cNvPr>
          <p:cNvSpPr/>
          <p:nvPr/>
        </p:nvSpPr>
        <p:spPr>
          <a:xfrm>
            <a:off x="-2" y="1199535"/>
            <a:ext cx="7315200" cy="150791"/>
          </a:xfrm>
          <a:prstGeom prst="rect">
            <a:avLst/>
          </a:prstGeom>
          <a:gradFill flip="none" rotWithShape="1">
            <a:gsLst>
              <a:gs pos="0">
                <a:srgbClr val="A1D3FF"/>
              </a:gs>
              <a:gs pos="100000">
                <a:srgbClr val="A6FFD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099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408</Words>
  <Application>Microsoft Office PowerPoint</Application>
  <PresentationFormat>Widescreen</PresentationFormat>
  <Paragraphs>135</Paragraphs>
  <Slides>15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Office-tema</vt:lpstr>
      <vt:lpstr>Gruppe 4</vt:lpstr>
      <vt:lpstr>Gruppe 4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4</dc:title>
  <dc:creator>Luca Emil Klæø</dc:creator>
  <cp:lastModifiedBy>Luca Emil Klæø</cp:lastModifiedBy>
  <cp:revision>18</cp:revision>
  <dcterms:created xsi:type="dcterms:W3CDTF">2024-05-29T08:30:10Z</dcterms:created>
  <dcterms:modified xsi:type="dcterms:W3CDTF">2024-06-03T09:53:44Z</dcterms:modified>
</cp:coreProperties>
</file>